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4" autoAdjust="0"/>
  </p:normalViewPr>
  <p:slideViewPr>
    <p:cSldViewPr showGuides="1">
      <p:cViewPr varScale="1">
        <p:scale>
          <a:sx n="102" d="100"/>
          <a:sy n="102" d="100"/>
        </p:scale>
        <p:origin x="126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609600" cy="609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nit Dharmadhikari" userId="ee401bb8b8c2a74d" providerId="LiveId" clId="{C05A9276-278F-4164-81B4-09AB8FB341C9}"/>
    <pc:docChg chg="undo custSel addSld modSld">
      <pc:chgData name="Punit Dharmadhikari" userId="ee401bb8b8c2a74d" providerId="LiveId" clId="{C05A9276-278F-4164-81B4-09AB8FB341C9}" dt="2021-03-09T02:16:02.545" v="24" actId="478"/>
      <pc:docMkLst>
        <pc:docMk/>
      </pc:docMkLst>
      <pc:sldChg chg="addSp delSp modSp new mod">
        <pc:chgData name="Punit Dharmadhikari" userId="ee401bb8b8c2a74d" providerId="LiveId" clId="{C05A9276-278F-4164-81B4-09AB8FB341C9}" dt="2021-03-09T02:16:02.545" v="24" actId="478"/>
        <pc:sldMkLst>
          <pc:docMk/>
          <pc:sldMk cId="747074628" sldId="261"/>
        </pc:sldMkLst>
        <pc:spChg chg="del">
          <ac:chgData name="Punit Dharmadhikari" userId="ee401bb8b8c2a74d" providerId="LiveId" clId="{C05A9276-278F-4164-81B4-09AB8FB341C9}" dt="2021-03-09T00:34:09.738" v="1" actId="931"/>
          <ac:spMkLst>
            <pc:docMk/>
            <pc:sldMk cId="747074628" sldId="261"/>
            <ac:spMk id="3" creationId="{240DABE3-3FE6-40CC-8109-DFFFE6B6A47C}"/>
          </ac:spMkLst>
        </pc:spChg>
        <pc:spChg chg="del mod topLvl">
          <ac:chgData name="Punit Dharmadhikari" userId="ee401bb8b8c2a74d" providerId="LiveId" clId="{C05A9276-278F-4164-81B4-09AB8FB341C9}" dt="2021-03-09T02:16:02.545" v="24" actId="478"/>
          <ac:spMkLst>
            <pc:docMk/>
            <pc:sldMk cId="747074628" sldId="261"/>
            <ac:spMk id="11" creationId="{E410834E-E54B-4994-95E9-0B6F9EC23F34}"/>
          </ac:spMkLst>
        </pc:spChg>
        <pc:spChg chg="add del mod topLvl">
          <ac:chgData name="Punit Dharmadhikari" userId="ee401bb8b8c2a74d" providerId="LiveId" clId="{C05A9276-278F-4164-81B4-09AB8FB341C9}" dt="2021-03-09T02:16:02.545" v="24" actId="478"/>
          <ac:spMkLst>
            <pc:docMk/>
            <pc:sldMk cId="747074628" sldId="261"/>
            <ac:spMk id="12" creationId="{AD5F5190-3D44-4688-8EDA-D7ED798A36FD}"/>
          </ac:spMkLst>
        </pc:spChg>
        <pc:grpChg chg="del mod">
          <ac:chgData name="Punit Dharmadhikari" userId="ee401bb8b8c2a74d" providerId="LiveId" clId="{C05A9276-278F-4164-81B4-09AB8FB341C9}" dt="2021-03-09T00:39:02.163" v="18" actId="165"/>
          <ac:grpSpMkLst>
            <pc:docMk/>
            <pc:sldMk cId="747074628" sldId="261"/>
            <ac:grpSpMk id="10" creationId="{99D6F4C3-9CA4-4E2E-A318-559849D12311}"/>
          </ac:grpSpMkLst>
        </pc:grpChg>
        <pc:picChg chg="add mod">
          <ac:chgData name="Punit Dharmadhikari" userId="ee401bb8b8c2a74d" providerId="LiveId" clId="{C05A9276-278F-4164-81B4-09AB8FB341C9}" dt="2021-03-09T00:34:35.381" v="3" actId="14100"/>
          <ac:picMkLst>
            <pc:docMk/>
            <pc:sldMk cId="747074628" sldId="261"/>
            <ac:picMk id="5" creationId="{E9359552-A7DB-4A03-A0CB-1F99864643AB}"/>
          </ac:picMkLst>
        </pc:picChg>
        <pc:picChg chg="add del mod">
          <ac:chgData name="Punit Dharmadhikari" userId="ee401bb8b8c2a74d" providerId="LiveId" clId="{C05A9276-278F-4164-81B4-09AB8FB341C9}" dt="2021-03-09T00:38:58.024" v="17" actId="27803"/>
          <ac:picMkLst>
            <pc:docMk/>
            <pc:sldMk cId="747074628" sldId="261"/>
            <ac:picMk id="7" creationId="{99D6F4C3-9CA4-4E2E-A318-559849D12311}"/>
          </ac:picMkLst>
        </pc:picChg>
        <pc:picChg chg="add mod">
          <ac:chgData name="Punit Dharmadhikari" userId="ee401bb8b8c2a74d" providerId="LiveId" clId="{C05A9276-278F-4164-81B4-09AB8FB341C9}" dt="2021-03-09T00:37:40.103" v="16" actId="14100"/>
          <ac:picMkLst>
            <pc:docMk/>
            <pc:sldMk cId="747074628" sldId="261"/>
            <ac:picMk id="9" creationId="{54CABEE4-8D26-4AA6-BBDA-40E461BB6D28}"/>
          </ac:picMkLst>
        </pc:picChg>
      </pc:sldChg>
    </pc:docChg>
  </pc:docChgLst>
  <pc:docChgLst>
    <pc:chgData name="Punit Dharmadhikari" userId="ee401bb8b8c2a74d" providerId="LiveId" clId="{F535C91D-A2AB-46BD-A935-3235E46EB966}"/>
    <pc:docChg chg="undo redo custSel addSld modSld addMainMaster delMainMaster">
      <pc:chgData name="Punit Dharmadhikari" userId="ee401bb8b8c2a74d" providerId="LiveId" clId="{F535C91D-A2AB-46BD-A935-3235E46EB966}" dt="2021-03-09T08:24:45.732" v="1131" actId="14100"/>
      <pc:docMkLst>
        <pc:docMk/>
      </pc:docMkLst>
      <pc:sldChg chg="addSp delSp modSp mod setBg modClrScheme chgLayout">
        <pc:chgData name="Punit Dharmadhikari" userId="ee401bb8b8c2a74d" providerId="LiveId" clId="{F535C91D-A2AB-46BD-A935-3235E46EB966}" dt="2021-03-07T04:31:56.460" v="100" actId="20577"/>
        <pc:sldMkLst>
          <pc:docMk/>
          <pc:sldMk cId="1908036258" sldId="256"/>
        </pc:sldMkLst>
        <pc:spChg chg="mod">
          <ac:chgData name="Punit Dharmadhikari" userId="ee401bb8b8c2a74d" providerId="LiveId" clId="{F535C91D-A2AB-46BD-A935-3235E46EB966}" dt="2021-03-07T04:31:39.044" v="40" actId="20577"/>
          <ac:spMkLst>
            <pc:docMk/>
            <pc:sldMk cId="1908036258" sldId="256"/>
            <ac:spMk id="2" creationId="{03978213-73A2-41CC-B18D-ABFF30C17A6A}"/>
          </ac:spMkLst>
        </pc:spChg>
        <pc:spChg chg="mod">
          <ac:chgData name="Punit Dharmadhikari" userId="ee401bb8b8c2a74d" providerId="LiveId" clId="{F535C91D-A2AB-46BD-A935-3235E46EB966}" dt="2021-03-07T04:31:56.460" v="100" actId="20577"/>
          <ac:spMkLst>
            <pc:docMk/>
            <pc:sldMk cId="1908036258" sldId="256"/>
            <ac:spMk id="3" creationId="{81DF04E9-A730-4520-A274-A8DF2681D167}"/>
          </ac:spMkLst>
        </pc:spChg>
        <pc:spChg chg="add del">
          <ac:chgData name="Punit Dharmadhikari" userId="ee401bb8b8c2a74d" providerId="LiveId" clId="{F535C91D-A2AB-46BD-A935-3235E46EB966}" dt="2021-03-07T04:31:17.739" v="1" actId="26606"/>
          <ac:spMkLst>
            <pc:docMk/>
            <pc:sldMk cId="1908036258" sldId="256"/>
            <ac:spMk id="9" creationId="{26B4480E-B7FF-4481-890E-043A69AE6FE2}"/>
          </ac:spMkLst>
        </pc:spChg>
        <pc:spChg chg="add del">
          <ac:chgData name="Punit Dharmadhikari" userId="ee401bb8b8c2a74d" providerId="LiveId" clId="{F535C91D-A2AB-46BD-A935-3235E46EB966}" dt="2021-03-07T04:31:17.739" v="1" actId="26606"/>
          <ac:spMkLst>
            <pc:docMk/>
            <pc:sldMk cId="1908036258" sldId="256"/>
            <ac:spMk id="11" creationId="{64C13BAB-7C00-4D21-A857-E3D41C0A2A66}"/>
          </ac:spMkLst>
        </pc:spChg>
        <pc:spChg chg="add del">
          <ac:chgData name="Punit Dharmadhikari" userId="ee401bb8b8c2a74d" providerId="LiveId" clId="{F535C91D-A2AB-46BD-A935-3235E46EB966}" dt="2021-03-07T04:31:17.739" v="1" actId="26606"/>
          <ac:spMkLst>
            <pc:docMk/>
            <pc:sldMk cId="1908036258" sldId="256"/>
            <ac:spMk id="13" creationId="{1F1FF39A-AC3C-4066-9D4C-519AA22812EA}"/>
          </ac:spMkLst>
        </pc:spChg>
        <pc:spChg chg="add">
          <ac:chgData name="Punit Dharmadhikari" userId="ee401bb8b8c2a74d" providerId="LiveId" clId="{F535C91D-A2AB-46BD-A935-3235E46EB966}" dt="2021-03-07T04:31:17.844" v="2" actId="26606"/>
          <ac:spMkLst>
            <pc:docMk/>
            <pc:sldMk cId="1908036258" sldId="256"/>
            <ac:spMk id="16" creationId="{37FDDF72-DE39-4F99-A3C1-DD9D7815D7DB}"/>
          </ac:spMkLst>
        </pc:spChg>
        <pc:spChg chg="add">
          <ac:chgData name="Punit Dharmadhikari" userId="ee401bb8b8c2a74d" providerId="LiveId" clId="{F535C91D-A2AB-46BD-A935-3235E46EB966}" dt="2021-03-07T04:31:17.844" v="2" actId="26606"/>
          <ac:spMkLst>
            <pc:docMk/>
            <pc:sldMk cId="1908036258" sldId="256"/>
            <ac:spMk id="17" creationId="{5E4ECE80-3AD1-450C-B62A-98788F193948}"/>
          </ac:spMkLst>
        </pc:spChg>
        <pc:grpChg chg="add">
          <ac:chgData name="Punit Dharmadhikari" userId="ee401bb8b8c2a74d" providerId="LiveId" clId="{F535C91D-A2AB-46BD-A935-3235E46EB966}" dt="2021-03-07T04:31:17.844" v="2" actId="26606"/>
          <ac:grpSpMkLst>
            <pc:docMk/>
            <pc:sldMk cId="1908036258" sldId="256"/>
            <ac:grpSpMk id="19" creationId="{B9632603-447F-4389-863D-9820DB9915A2}"/>
          </ac:grpSpMkLst>
        </pc:grpChg>
        <pc:picChg chg="add del">
          <ac:chgData name="Punit Dharmadhikari" userId="ee401bb8b8c2a74d" providerId="LiveId" clId="{F535C91D-A2AB-46BD-A935-3235E46EB966}" dt="2021-03-07T04:31:17.739" v="1" actId="26606"/>
          <ac:picMkLst>
            <pc:docMk/>
            <pc:sldMk cId="1908036258" sldId="256"/>
            <ac:picMk id="4" creationId="{A75CB3EA-F414-4F16-BA97-A6D29DBFD2CA}"/>
          </ac:picMkLst>
        </pc:picChg>
        <pc:picChg chg="add">
          <ac:chgData name="Punit Dharmadhikari" userId="ee401bb8b8c2a74d" providerId="LiveId" clId="{F535C91D-A2AB-46BD-A935-3235E46EB966}" dt="2021-03-07T04:31:17.844" v="2" actId="26606"/>
          <ac:picMkLst>
            <pc:docMk/>
            <pc:sldMk cId="1908036258" sldId="256"/>
            <ac:picMk id="18" creationId="{122AB864-6E06-4181-9973-D6E879BAFE68}"/>
          </ac:picMkLst>
        </pc:picChg>
      </pc:sldChg>
      <pc:sldChg chg="addSp delSp modSp new mod modTransition delAnim modAnim">
        <pc:chgData name="Punit Dharmadhikari" userId="ee401bb8b8c2a74d" providerId="LiveId" clId="{F535C91D-A2AB-46BD-A935-3235E46EB966}" dt="2021-03-07T08:30:54.525" v="894" actId="14100"/>
        <pc:sldMkLst>
          <pc:docMk/>
          <pc:sldMk cId="1968679233" sldId="257"/>
        </pc:sldMkLst>
        <pc:spChg chg="mod">
          <ac:chgData name="Punit Dharmadhikari" userId="ee401bb8b8c2a74d" providerId="LiveId" clId="{F535C91D-A2AB-46BD-A935-3235E46EB966}" dt="2021-03-07T04:35:49.898" v="141" actId="20577"/>
          <ac:spMkLst>
            <pc:docMk/>
            <pc:sldMk cId="1968679233" sldId="257"/>
            <ac:spMk id="2" creationId="{8CD22DED-8282-4A21-B1D8-6902B6C2C59B}"/>
          </ac:spMkLst>
        </pc:spChg>
        <pc:spChg chg="mod">
          <ac:chgData name="Punit Dharmadhikari" userId="ee401bb8b8c2a74d" providerId="LiveId" clId="{F535C91D-A2AB-46BD-A935-3235E46EB966}" dt="2021-03-07T04:40:59.263" v="243" actId="6549"/>
          <ac:spMkLst>
            <pc:docMk/>
            <pc:sldMk cId="1968679233" sldId="257"/>
            <ac:spMk id="3" creationId="{C1D92B50-0A3D-47F0-8D0E-189FCB0AC0B8}"/>
          </ac:spMkLst>
        </pc:spChg>
        <pc:spChg chg="add del mod">
          <ac:chgData name="Punit Dharmadhikari" userId="ee401bb8b8c2a74d" providerId="LiveId" clId="{F535C91D-A2AB-46BD-A935-3235E46EB966}" dt="2021-03-07T07:16:44.255" v="277" actId="478"/>
          <ac:spMkLst>
            <pc:docMk/>
            <pc:sldMk cId="1968679233" sldId="257"/>
            <ac:spMk id="19" creationId="{C4544795-BA21-48ED-B8D4-EE52CD5E33D8}"/>
          </ac:spMkLst>
        </pc:spChg>
        <pc:spChg chg="add mod ord">
          <ac:chgData name="Punit Dharmadhikari" userId="ee401bb8b8c2a74d" providerId="LiveId" clId="{F535C91D-A2AB-46BD-A935-3235E46EB966}" dt="2021-03-07T07:27:07.151" v="334" actId="167"/>
          <ac:spMkLst>
            <pc:docMk/>
            <pc:sldMk cId="1968679233" sldId="257"/>
            <ac:spMk id="24" creationId="{3AF4C496-83AC-4A35-9138-235801166B7C}"/>
          </ac:spMkLst>
        </pc:spChg>
        <pc:picChg chg="add del mod modCrop">
          <ac:chgData name="Punit Dharmadhikari" userId="ee401bb8b8c2a74d" providerId="LiveId" clId="{F535C91D-A2AB-46BD-A935-3235E46EB966}" dt="2021-03-07T04:37:00.122" v="150" actId="478"/>
          <ac:picMkLst>
            <pc:docMk/>
            <pc:sldMk cId="1968679233" sldId="257"/>
            <ac:picMk id="5" creationId="{DB048899-7570-485A-B63C-41CA80394128}"/>
          </ac:picMkLst>
        </pc:picChg>
        <pc:picChg chg="add del mod modCrop">
          <ac:chgData name="Punit Dharmadhikari" userId="ee401bb8b8c2a74d" providerId="LiveId" clId="{F535C91D-A2AB-46BD-A935-3235E46EB966}" dt="2021-03-07T04:38:50.089" v="162" actId="478"/>
          <ac:picMkLst>
            <pc:docMk/>
            <pc:sldMk cId="1968679233" sldId="257"/>
            <ac:picMk id="7" creationId="{8F7D71C1-B480-4E2A-8F96-45E2B455BBD6}"/>
          </ac:picMkLst>
        </pc:picChg>
        <pc:picChg chg="add del mod modCrop">
          <ac:chgData name="Punit Dharmadhikari" userId="ee401bb8b8c2a74d" providerId="LiveId" clId="{F535C91D-A2AB-46BD-A935-3235E46EB966}" dt="2021-03-07T04:39:25.278" v="171" actId="478"/>
          <ac:picMkLst>
            <pc:docMk/>
            <pc:sldMk cId="1968679233" sldId="257"/>
            <ac:picMk id="9" creationId="{22B180B0-97BC-449B-9CB4-5CD4BC37B7EA}"/>
          </ac:picMkLst>
        </pc:picChg>
        <pc:picChg chg="add mod modCrop">
          <ac:chgData name="Punit Dharmadhikari" userId="ee401bb8b8c2a74d" providerId="LiveId" clId="{F535C91D-A2AB-46BD-A935-3235E46EB966}" dt="2021-03-07T07:13:00.651" v="255" actId="14100"/>
          <ac:picMkLst>
            <pc:docMk/>
            <pc:sldMk cId="1968679233" sldId="257"/>
            <ac:picMk id="11" creationId="{4AF4CD31-6DC4-4836-90BC-FCF073943A35}"/>
          </ac:picMkLst>
        </pc:picChg>
        <pc:picChg chg="add del mod modCrop">
          <ac:chgData name="Punit Dharmadhikari" userId="ee401bb8b8c2a74d" providerId="LiveId" clId="{F535C91D-A2AB-46BD-A935-3235E46EB966}" dt="2021-03-07T04:43:40.537" v="253" actId="478"/>
          <ac:picMkLst>
            <pc:docMk/>
            <pc:sldMk cId="1968679233" sldId="257"/>
            <ac:picMk id="13" creationId="{4035CDD7-0C37-43C7-90B7-ED272F716C4F}"/>
          </ac:picMkLst>
        </pc:picChg>
        <pc:picChg chg="add mod ord">
          <ac:chgData name="Punit Dharmadhikari" userId="ee401bb8b8c2a74d" providerId="LiveId" clId="{F535C91D-A2AB-46BD-A935-3235E46EB966}" dt="2021-03-07T07:27:09.322" v="335" actId="167"/>
          <ac:picMkLst>
            <pc:docMk/>
            <pc:sldMk cId="1968679233" sldId="257"/>
            <ac:picMk id="15" creationId="{601A93EB-C3CC-4E4E-86A7-5394D0C381FF}"/>
          </ac:picMkLst>
        </pc:picChg>
        <pc:picChg chg="add mod modCrop">
          <ac:chgData name="Punit Dharmadhikari" userId="ee401bb8b8c2a74d" providerId="LiveId" clId="{F535C91D-A2AB-46BD-A935-3235E46EB966}" dt="2021-03-07T07:27:18.814" v="336" actId="1076"/>
          <ac:picMkLst>
            <pc:docMk/>
            <pc:sldMk cId="1968679233" sldId="257"/>
            <ac:picMk id="21" creationId="{628BD9A0-1F24-4B08-955C-23E58739136B}"/>
          </ac:picMkLst>
        </pc:picChg>
        <pc:picChg chg="add mod modCrop">
          <ac:chgData name="Punit Dharmadhikari" userId="ee401bb8b8c2a74d" providerId="LiveId" clId="{F535C91D-A2AB-46BD-A935-3235E46EB966}" dt="2021-03-07T07:27:22.581" v="337" actId="1076"/>
          <ac:picMkLst>
            <pc:docMk/>
            <pc:sldMk cId="1968679233" sldId="257"/>
            <ac:picMk id="23" creationId="{D48D96E6-4F45-4599-ABD7-E595C2BFEE76}"/>
          </ac:picMkLst>
        </pc:picChg>
        <pc:picChg chg="add mod">
          <ac:chgData name="Punit Dharmadhikari" userId="ee401bb8b8c2a74d" providerId="LiveId" clId="{F535C91D-A2AB-46BD-A935-3235E46EB966}" dt="2021-03-07T08:30:54.525" v="894" actId="14100"/>
          <ac:picMkLst>
            <pc:docMk/>
            <pc:sldMk cId="1968679233" sldId="257"/>
            <ac:picMk id="26" creationId="{AFC5F502-31EF-4523-BE06-5910DA3478B7}"/>
          </ac:picMkLst>
        </pc:picChg>
        <pc:cxnChg chg="add del mod">
          <ac:chgData name="Punit Dharmadhikari" userId="ee401bb8b8c2a74d" providerId="LiveId" clId="{F535C91D-A2AB-46BD-A935-3235E46EB966}" dt="2021-03-07T07:15:03.577" v="268" actId="478"/>
          <ac:cxnSpMkLst>
            <pc:docMk/>
            <pc:sldMk cId="1968679233" sldId="257"/>
            <ac:cxnSpMk id="17" creationId="{D08D2B0D-7B30-4573-9DEB-19A57A1D1D54}"/>
          </ac:cxnSpMkLst>
        </pc:cxnChg>
      </pc:sldChg>
      <pc:sldChg chg="addSp delSp modSp new mod">
        <pc:chgData name="Punit Dharmadhikari" userId="ee401bb8b8c2a74d" providerId="LiveId" clId="{F535C91D-A2AB-46BD-A935-3235E46EB966}" dt="2021-03-09T08:24:45.732" v="1131" actId="14100"/>
        <pc:sldMkLst>
          <pc:docMk/>
          <pc:sldMk cId="2478231200" sldId="258"/>
        </pc:sldMkLst>
        <pc:spChg chg="mod">
          <ac:chgData name="Punit Dharmadhikari" userId="ee401bb8b8c2a74d" providerId="LiveId" clId="{F535C91D-A2AB-46BD-A935-3235E46EB966}" dt="2021-03-07T08:16:47.753" v="812" actId="1076"/>
          <ac:spMkLst>
            <pc:docMk/>
            <pc:sldMk cId="2478231200" sldId="258"/>
            <ac:spMk id="2" creationId="{0C785830-A81A-4680-ABD2-F9FB6D64891B}"/>
          </ac:spMkLst>
        </pc:spChg>
        <pc:spChg chg="del">
          <ac:chgData name="Punit Dharmadhikari" userId="ee401bb8b8c2a74d" providerId="LiveId" clId="{F535C91D-A2AB-46BD-A935-3235E46EB966}" dt="2021-03-07T07:33:53.766" v="355" actId="1032"/>
          <ac:spMkLst>
            <pc:docMk/>
            <pc:sldMk cId="2478231200" sldId="258"/>
            <ac:spMk id="3" creationId="{AF55D463-1539-4193-B85C-4A9754AA8B3D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26" creationId="{A7D0D7CA-7B08-4472-8D56-85F1DA0B427D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27" creationId="{B3A5996A-9E43-4B9F-A24D-2307596CECD0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29" creationId="{53499F94-FF5C-4DD5-8DA4-5329A85701C6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30" creationId="{8A75355A-6392-4A92-89DD-6531E89F5F2C}"/>
          </ac:spMkLst>
        </pc:spChg>
        <pc:spChg chg="add mod">
          <ac:chgData name="Punit Dharmadhikari" userId="ee401bb8b8c2a74d" providerId="LiveId" clId="{F535C91D-A2AB-46BD-A935-3235E46EB966}" dt="2021-03-07T07:58:55.160" v="692"/>
          <ac:spMkLst>
            <pc:docMk/>
            <pc:sldMk cId="2478231200" sldId="258"/>
            <ac:spMk id="32" creationId="{A26110C4-5876-4D76-A9DA-223F7D25A982}"/>
          </ac:spMkLst>
        </pc:spChg>
        <pc:spChg chg="add mod">
          <ac:chgData name="Punit Dharmadhikari" userId="ee401bb8b8c2a74d" providerId="LiveId" clId="{F535C91D-A2AB-46BD-A935-3235E46EB966}" dt="2021-03-07T07:58:55.160" v="692"/>
          <ac:spMkLst>
            <pc:docMk/>
            <pc:sldMk cId="2478231200" sldId="258"/>
            <ac:spMk id="33" creationId="{7C2D1E18-5829-4FE1-A1E3-3EA22D9C849C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35" creationId="{3C7F60BA-2FDC-440C-B7BD-348AD45E325B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36" creationId="{7FE02209-F894-4D19-990C-3A6C9A9300E4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38" creationId="{DDD3DFCE-3BC9-4DE6-A264-6651364D68D4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39" creationId="{AB0987EA-24E0-4C00-96A0-55DF82119BA4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41" creationId="{6CE17A68-3E74-4063-BBB8-94D525873A32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42" creationId="{41DF03F2-0F89-465A-8FB4-6875DA8234A2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44" creationId="{3C65FE6C-2665-40B3-A894-DF61326CD3A9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45" creationId="{45FBAE05-4F8E-41BE-94E2-261363A41548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47" creationId="{48E90E72-FE35-443A-B209-753994DE2C16}"/>
          </ac:spMkLst>
        </pc:spChg>
        <pc:spChg chg="add 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48" creationId="{05321115-129E-45DF-A7DC-928EBB3A6BDC}"/>
          </ac:spMkLst>
        </pc:spChg>
        <pc:spChg chg="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50" creationId="{69197A00-60F2-4161-8DF5-EFD4C43BFEC6}"/>
          </ac:spMkLst>
        </pc:spChg>
        <pc:spChg chg="mod">
          <ac:chgData name="Punit Dharmadhikari" userId="ee401bb8b8c2a74d" providerId="LiveId" clId="{F535C91D-A2AB-46BD-A935-3235E46EB966}" dt="2021-03-09T08:22:49.960" v="1085" actId="165"/>
          <ac:spMkLst>
            <pc:docMk/>
            <pc:sldMk cId="2478231200" sldId="258"/>
            <ac:spMk id="51" creationId="{BE5D706B-84AC-4A2E-8BDD-5BEA6D56E4FC}"/>
          </ac:spMkLst>
        </pc:spChg>
        <pc:spChg chg="add del mod">
          <ac:chgData name="Punit Dharmadhikari" userId="ee401bb8b8c2a74d" providerId="LiveId" clId="{F535C91D-A2AB-46BD-A935-3235E46EB966}" dt="2021-03-07T07:59:29.949" v="712" actId="478"/>
          <ac:spMkLst>
            <pc:docMk/>
            <pc:sldMk cId="2478231200" sldId="258"/>
            <ac:spMk id="53" creationId="{E2B18AD8-EA88-4A68-AE7A-A0EBAA37713E}"/>
          </ac:spMkLst>
        </pc:spChg>
        <pc:grpChg chg="add del mod">
          <ac:chgData name="Punit Dharmadhikari" userId="ee401bb8b8c2a74d" providerId="LiveId" clId="{F535C91D-A2AB-46BD-A935-3235E46EB966}" dt="2021-03-09T08:22:49.960" v="1085" actId="165"/>
          <ac:grpSpMkLst>
            <pc:docMk/>
            <pc:sldMk cId="2478231200" sldId="258"/>
            <ac:grpSpMk id="14" creationId="{D52D3C28-6849-4862-B527-0153C8ED98BA}"/>
          </ac:grpSpMkLst>
        </pc:grpChg>
        <pc:grpChg chg="add mod topLvl">
          <ac:chgData name="Punit Dharmadhikari" userId="ee401bb8b8c2a74d" providerId="LiveId" clId="{F535C91D-A2AB-46BD-A935-3235E46EB966}" dt="2021-03-09T08:23:57.350" v="1104" actId="1076"/>
          <ac:grpSpMkLst>
            <pc:docMk/>
            <pc:sldMk cId="2478231200" sldId="258"/>
            <ac:grpSpMk id="25" creationId="{C34F27D6-5535-4B55-8A0F-F75A2FF3F859}"/>
          </ac:grpSpMkLst>
        </pc:grpChg>
        <pc:grpChg chg="add mod topLvl">
          <ac:chgData name="Punit Dharmadhikari" userId="ee401bb8b8c2a74d" providerId="LiveId" clId="{F535C91D-A2AB-46BD-A935-3235E46EB966}" dt="2021-03-09T08:24:13.722" v="1109" actId="1038"/>
          <ac:grpSpMkLst>
            <pc:docMk/>
            <pc:sldMk cId="2478231200" sldId="258"/>
            <ac:grpSpMk id="28" creationId="{1EA799BF-EE36-48DF-BA40-50329C1F4451}"/>
          </ac:grpSpMkLst>
        </pc:grpChg>
        <pc:grpChg chg="add del mod">
          <ac:chgData name="Punit Dharmadhikari" userId="ee401bb8b8c2a74d" providerId="LiveId" clId="{F535C91D-A2AB-46BD-A935-3235E46EB966}" dt="2021-03-07T07:59:22.805" v="708" actId="21"/>
          <ac:grpSpMkLst>
            <pc:docMk/>
            <pc:sldMk cId="2478231200" sldId="258"/>
            <ac:grpSpMk id="31" creationId="{5A34C366-8C0A-4C06-9957-18275B600A33}"/>
          </ac:grpSpMkLst>
        </pc:grpChg>
        <pc:grpChg chg="add mod topLvl">
          <ac:chgData name="Punit Dharmadhikari" userId="ee401bb8b8c2a74d" providerId="LiveId" clId="{F535C91D-A2AB-46BD-A935-3235E46EB966}" dt="2021-03-09T08:24:41.440" v="1130" actId="1076"/>
          <ac:grpSpMkLst>
            <pc:docMk/>
            <pc:sldMk cId="2478231200" sldId="258"/>
            <ac:grpSpMk id="34" creationId="{BA7418CF-03E0-4E71-B97D-8BDE97DDBF53}"/>
          </ac:grpSpMkLst>
        </pc:grpChg>
        <pc:grpChg chg="add mod topLvl">
          <ac:chgData name="Punit Dharmadhikari" userId="ee401bb8b8c2a74d" providerId="LiveId" clId="{F535C91D-A2AB-46BD-A935-3235E46EB966}" dt="2021-03-09T08:24:32.414" v="1128" actId="1036"/>
          <ac:grpSpMkLst>
            <pc:docMk/>
            <pc:sldMk cId="2478231200" sldId="258"/>
            <ac:grpSpMk id="37" creationId="{05D31F31-1F92-4338-927B-F62443A23228}"/>
          </ac:grpSpMkLst>
        </pc:grpChg>
        <pc:grpChg chg="add mod topLvl">
          <ac:chgData name="Punit Dharmadhikari" userId="ee401bb8b8c2a74d" providerId="LiveId" clId="{F535C91D-A2AB-46BD-A935-3235E46EB966}" dt="2021-03-09T08:24:35.788" v="1129" actId="1076"/>
          <ac:grpSpMkLst>
            <pc:docMk/>
            <pc:sldMk cId="2478231200" sldId="258"/>
            <ac:grpSpMk id="40" creationId="{57CB8FAC-7B69-4B74-A1D1-F3D5EE49F3F6}"/>
          </ac:grpSpMkLst>
        </pc:grpChg>
        <pc:grpChg chg="add mod topLvl">
          <ac:chgData name="Punit Dharmadhikari" userId="ee401bb8b8c2a74d" providerId="LiveId" clId="{F535C91D-A2AB-46BD-A935-3235E46EB966}" dt="2021-03-09T08:22:49.960" v="1085" actId="165"/>
          <ac:grpSpMkLst>
            <pc:docMk/>
            <pc:sldMk cId="2478231200" sldId="258"/>
            <ac:grpSpMk id="43" creationId="{906276AB-83F5-4564-967F-39E3356BEB94}"/>
          </ac:grpSpMkLst>
        </pc:grpChg>
        <pc:grpChg chg="add mod topLvl">
          <ac:chgData name="Punit Dharmadhikari" userId="ee401bb8b8c2a74d" providerId="LiveId" clId="{F535C91D-A2AB-46BD-A935-3235E46EB966}" dt="2021-03-09T08:24:02.874" v="1106" actId="1076"/>
          <ac:grpSpMkLst>
            <pc:docMk/>
            <pc:sldMk cId="2478231200" sldId="258"/>
            <ac:grpSpMk id="46" creationId="{E92CA71E-5AF8-4E92-9A07-B53A76FA127C}"/>
          </ac:grpSpMkLst>
        </pc:grpChg>
        <pc:grpChg chg="add mod topLvl">
          <ac:chgData name="Punit Dharmadhikari" userId="ee401bb8b8c2a74d" providerId="LiveId" clId="{F535C91D-A2AB-46BD-A935-3235E46EB966}" dt="2021-03-09T08:24:01.161" v="1105" actId="1076"/>
          <ac:grpSpMkLst>
            <pc:docMk/>
            <pc:sldMk cId="2478231200" sldId="258"/>
            <ac:grpSpMk id="49" creationId="{7E78F5C8-27E7-45BD-8A4C-C76FD91996E1}"/>
          </ac:grpSpMkLst>
        </pc:grpChg>
        <pc:grpChg chg="add del mod">
          <ac:chgData name="Punit Dharmadhikari" userId="ee401bb8b8c2a74d" providerId="LiveId" clId="{F535C91D-A2AB-46BD-A935-3235E46EB966}" dt="2021-03-09T08:19:19.958" v="1028" actId="165"/>
          <ac:grpSpMkLst>
            <pc:docMk/>
            <pc:sldMk cId="2478231200" sldId="258"/>
            <ac:grpSpMk id="80" creationId="{19A611DA-6F7B-4252-A6D1-19F85B52C890}"/>
          </ac:grpSpMkLst>
        </pc:grpChg>
        <pc:graphicFrameChg chg="add del mod modGraphic">
          <ac:chgData name="Punit Dharmadhikari" userId="ee401bb8b8c2a74d" providerId="LiveId" clId="{F535C91D-A2AB-46BD-A935-3235E46EB966}" dt="2021-03-07T07:59:27.221" v="711" actId="478"/>
          <ac:graphicFrameMkLst>
            <pc:docMk/>
            <pc:sldMk cId="2478231200" sldId="258"/>
            <ac:graphicFrameMk id="4" creationId="{C1CB56A7-5204-4DFC-99EB-0D6CE5B749C3}"/>
          </ac:graphicFrameMkLst>
        </pc:graphicFrameChg>
        <pc:cxnChg chg="add del mod">
          <ac:chgData name="Punit Dharmadhikari" userId="ee401bb8b8c2a74d" providerId="LiveId" clId="{F535C91D-A2AB-46BD-A935-3235E46EB966}" dt="2021-03-07T07:50:56.202" v="594" actId="478"/>
          <ac:cxnSpMkLst>
            <pc:docMk/>
            <pc:sldMk cId="2478231200" sldId="258"/>
            <ac:cxnSpMk id="6" creationId="{B044ABBD-082B-4072-A587-44F766E3C9F4}"/>
          </ac:cxnSpMkLst>
        </pc:cxnChg>
        <pc:cxnChg chg="add del mod">
          <ac:chgData name="Punit Dharmadhikari" userId="ee401bb8b8c2a74d" providerId="LiveId" clId="{F535C91D-A2AB-46BD-A935-3235E46EB966}" dt="2021-03-07T07:54:52.334" v="656" actId="478"/>
          <ac:cxnSpMkLst>
            <pc:docMk/>
            <pc:sldMk cId="2478231200" sldId="258"/>
            <ac:cxnSpMk id="8" creationId="{0FE0F3CF-0D34-4F84-ABE7-567506C28E6B}"/>
          </ac:cxnSpMkLst>
        </pc:cxnChg>
        <pc:cxnChg chg="add mod topLvl">
          <ac:chgData name="Punit Dharmadhikari" userId="ee401bb8b8c2a74d" providerId="LiveId" clId="{F535C91D-A2AB-46BD-A935-3235E46EB966}" dt="2021-03-09T08:24:32.414" v="1128" actId="1036"/>
          <ac:cxnSpMkLst>
            <pc:docMk/>
            <pc:sldMk cId="2478231200" sldId="258"/>
            <ac:cxnSpMk id="10" creationId="{FC6B4A1B-8CC1-4547-BEC8-CABC2024B3A4}"/>
          </ac:cxnSpMkLst>
        </pc:cxnChg>
        <pc:cxnChg chg="add mod topLvl">
          <ac:chgData name="Punit Dharmadhikari" userId="ee401bb8b8c2a74d" providerId="LiveId" clId="{F535C91D-A2AB-46BD-A935-3235E46EB966}" dt="2021-03-09T08:24:02.874" v="1106" actId="1076"/>
          <ac:cxnSpMkLst>
            <pc:docMk/>
            <pc:sldMk cId="2478231200" sldId="258"/>
            <ac:cxnSpMk id="13" creationId="{AF46DD8D-7F50-4AF9-B885-D1A94B494255}"/>
          </ac:cxnSpMkLst>
        </pc:cxnChg>
        <pc:cxnChg chg="add del mod">
          <ac:chgData name="Punit Dharmadhikari" userId="ee401bb8b8c2a74d" providerId="LiveId" clId="{F535C91D-A2AB-46BD-A935-3235E46EB966}" dt="2021-03-07T07:59:46.773" v="720" actId="478"/>
          <ac:cxnSpMkLst>
            <pc:docMk/>
            <pc:sldMk cId="2478231200" sldId="258"/>
            <ac:cxnSpMk id="13" creationId="{B2BF44EB-1296-43FA-B317-0E362F11EE8E}"/>
          </ac:cxnSpMkLst>
        </pc:cxnChg>
        <pc:cxnChg chg="add del mod ord">
          <ac:chgData name="Punit Dharmadhikari" userId="ee401bb8b8c2a74d" providerId="LiveId" clId="{F535C91D-A2AB-46BD-A935-3235E46EB966}" dt="2021-03-07T07:59:43.093" v="718" actId="478"/>
          <ac:cxnSpMkLst>
            <pc:docMk/>
            <pc:sldMk cId="2478231200" sldId="258"/>
            <ac:cxnSpMk id="21" creationId="{262CD743-EBD2-4D4E-A86F-5FDC540C1FA1}"/>
          </ac:cxnSpMkLst>
        </pc:cxnChg>
        <pc:cxnChg chg="add del mod">
          <ac:chgData name="Punit Dharmadhikari" userId="ee401bb8b8c2a74d" providerId="LiveId" clId="{F535C91D-A2AB-46BD-A935-3235E46EB966}" dt="2021-03-07T07:59:44.585" v="719" actId="478"/>
          <ac:cxnSpMkLst>
            <pc:docMk/>
            <pc:sldMk cId="2478231200" sldId="258"/>
            <ac:cxnSpMk id="23" creationId="{B115B404-7F48-46F5-884E-49BF42111282}"/>
          </ac:cxnSpMkLst>
        </pc:cxnChg>
        <pc:cxnChg chg="add del mod">
          <ac:chgData name="Punit Dharmadhikari" userId="ee401bb8b8c2a74d" providerId="LiveId" clId="{F535C91D-A2AB-46BD-A935-3235E46EB966}" dt="2021-03-07T08:02:57.988" v="778" actId="478"/>
          <ac:cxnSpMkLst>
            <pc:docMk/>
            <pc:sldMk cId="2478231200" sldId="258"/>
            <ac:cxnSpMk id="55" creationId="{48FB7054-51FE-409B-A20C-7BEF741736E1}"/>
          </ac:cxnSpMkLst>
        </pc:cxnChg>
        <pc:cxnChg chg="add del mod">
          <ac:chgData name="Punit Dharmadhikari" userId="ee401bb8b8c2a74d" providerId="LiveId" clId="{F535C91D-A2AB-46BD-A935-3235E46EB966}" dt="2021-03-07T08:02:57.988" v="778" actId="478"/>
          <ac:cxnSpMkLst>
            <pc:docMk/>
            <pc:sldMk cId="2478231200" sldId="258"/>
            <ac:cxnSpMk id="58" creationId="{1D30A01E-8F46-4F79-9FFD-732750EFC968}"/>
          </ac:cxnSpMkLst>
        </pc:cxnChg>
        <pc:cxnChg chg="add mod topLvl">
          <ac:chgData name="Punit Dharmadhikari" userId="ee401bb8b8c2a74d" providerId="LiveId" clId="{F535C91D-A2AB-46BD-A935-3235E46EB966}" dt="2021-03-09T08:24:35.788" v="1129" actId="1076"/>
          <ac:cxnSpMkLst>
            <pc:docMk/>
            <pc:sldMk cId="2478231200" sldId="258"/>
            <ac:cxnSpMk id="61" creationId="{0013D7BF-D1D1-4757-8A36-DDB6B87E7B8F}"/>
          </ac:cxnSpMkLst>
        </pc:cxnChg>
        <pc:cxnChg chg="add mod topLvl">
          <ac:chgData name="Punit Dharmadhikari" userId="ee401bb8b8c2a74d" providerId="LiveId" clId="{F535C91D-A2AB-46BD-A935-3235E46EB966}" dt="2021-03-09T08:23:57.350" v="1104" actId="1076"/>
          <ac:cxnSpMkLst>
            <pc:docMk/>
            <pc:sldMk cId="2478231200" sldId="258"/>
            <ac:cxnSpMk id="62" creationId="{2628A238-89BA-47E3-A10D-2530E65FB64A}"/>
          </ac:cxnSpMkLst>
        </pc:cxnChg>
        <pc:cxnChg chg="add del mod topLvl">
          <ac:chgData name="Punit Dharmadhikari" userId="ee401bb8b8c2a74d" providerId="LiveId" clId="{F535C91D-A2AB-46BD-A935-3235E46EB966}" dt="2021-03-09T08:21:48.135" v="1078" actId="478"/>
          <ac:cxnSpMkLst>
            <pc:docMk/>
            <pc:sldMk cId="2478231200" sldId="258"/>
            <ac:cxnSpMk id="65" creationId="{F6BFABAB-ACAC-4703-B5CA-24FCCB830CAF}"/>
          </ac:cxnSpMkLst>
        </pc:cxnChg>
        <pc:cxnChg chg="add del mod topLvl">
          <ac:chgData name="Punit Dharmadhikari" userId="ee401bb8b8c2a74d" providerId="LiveId" clId="{F535C91D-A2AB-46BD-A935-3235E46EB966}" dt="2021-03-09T08:20:59.859" v="1068" actId="478"/>
          <ac:cxnSpMkLst>
            <pc:docMk/>
            <pc:sldMk cId="2478231200" sldId="258"/>
            <ac:cxnSpMk id="67" creationId="{87DACF12-9C24-4FB3-A7BD-A15F1C14058E}"/>
          </ac:cxnSpMkLst>
        </pc:cxnChg>
        <pc:cxnChg chg="add mod topLvl">
          <ac:chgData name="Punit Dharmadhikari" userId="ee401bb8b8c2a74d" providerId="LiveId" clId="{F535C91D-A2AB-46BD-A935-3235E46EB966}" dt="2021-03-09T08:24:32.414" v="1128" actId="1036"/>
          <ac:cxnSpMkLst>
            <pc:docMk/>
            <pc:sldMk cId="2478231200" sldId="258"/>
            <ac:cxnSpMk id="69" creationId="{96E15DB5-EEA9-41CC-9ECE-44FAC3F983C2}"/>
          </ac:cxnSpMkLst>
        </pc:cxnChg>
        <pc:cxnChg chg="add mod topLvl">
          <ac:chgData name="Punit Dharmadhikari" userId="ee401bb8b8c2a74d" providerId="LiveId" clId="{F535C91D-A2AB-46BD-A935-3235E46EB966}" dt="2021-03-09T08:24:02.874" v="1106" actId="1076"/>
          <ac:cxnSpMkLst>
            <pc:docMk/>
            <pc:sldMk cId="2478231200" sldId="258"/>
            <ac:cxnSpMk id="71" creationId="{3A2B0BF0-EF08-47B0-B014-6BF826270A73}"/>
          </ac:cxnSpMkLst>
        </pc:cxnChg>
        <pc:cxnChg chg="add mod topLvl">
          <ac:chgData name="Punit Dharmadhikari" userId="ee401bb8b8c2a74d" providerId="LiveId" clId="{F535C91D-A2AB-46BD-A935-3235E46EB966}" dt="2021-03-09T08:24:45.732" v="1131" actId="14100"/>
          <ac:cxnSpMkLst>
            <pc:docMk/>
            <pc:sldMk cId="2478231200" sldId="258"/>
            <ac:cxnSpMk id="73" creationId="{6101737D-CEFA-4D62-B767-3D17AD7B6806}"/>
          </ac:cxnSpMkLst>
        </pc:cxnChg>
      </pc:sldChg>
      <pc:sldChg chg="addSp delSp modSp new mod">
        <pc:chgData name="Punit Dharmadhikari" userId="ee401bb8b8c2a74d" providerId="LiveId" clId="{F535C91D-A2AB-46BD-A935-3235E46EB966}" dt="2021-03-07T08:28:54.176" v="850" actId="20577"/>
        <pc:sldMkLst>
          <pc:docMk/>
          <pc:sldMk cId="4188945814" sldId="259"/>
        </pc:sldMkLst>
        <pc:spChg chg="mod">
          <ac:chgData name="Punit Dharmadhikari" userId="ee401bb8b8c2a74d" providerId="LiveId" clId="{F535C91D-A2AB-46BD-A935-3235E46EB966}" dt="2021-03-07T08:28:54.176" v="850" actId="20577"/>
          <ac:spMkLst>
            <pc:docMk/>
            <pc:sldMk cId="4188945814" sldId="259"/>
            <ac:spMk id="2" creationId="{78BEC4E8-64E2-4467-8F18-BFFBF960B9C7}"/>
          </ac:spMkLst>
        </pc:spChg>
        <pc:spChg chg="del">
          <ac:chgData name="Punit Dharmadhikari" userId="ee401bb8b8c2a74d" providerId="LiveId" clId="{F535C91D-A2AB-46BD-A935-3235E46EB966}" dt="2021-03-07T08:27:52.598" v="823"/>
          <ac:spMkLst>
            <pc:docMk/>
            <pc:sldMk cId="4188945814" sldId="259"/>
            <ac:spMk id="3" creationId="{C7112C9C-B76A-431D-8DBC-28FF5E4E011E}"/>
          </ac:spMkLst>
        </pc:spChg>
        <pc:picChg chg="add mod">
          <ac:chgData name="Punit Dharmadhikari" userId="ee401bb8b8c2a74d" providerId="LiveId" clId="{F535C91D-A2AB-46BD-A935-3235E46EB966}" dt="2021-03-07T08:28:17.185" v="831" actId="1076"/>
          <ac:picMkLst>
            <pc:docMk/>
            <pc:sldMk cId="4188945814" sldId="259"/>
            <ac:picMk id="5" creationId="{8777DC41-40F7-468C-BAC9-BB7C061AE897}"/>
          </ac:picMkLst>
        </pc:picChg>
        <pc:picChg chg="add mod">
          <ac:chgData name="Punit Dharmadhikari" userId="ee401bb8b8c2a74d" providerId="LiveId" clId="{F535C91D-A2AB-46BD-A935-3235E46EB966}" dt="2021-03-07T08:28:26.005" v="834" actId="1076"/>
          <ac:picMkLst>
            <pc:docMk/>
            <pc:sldMk cId="4188945814" sldId="259"/>
            <ac:picMk id="7" creationId="{AA72A04C-3150-443E-94AA-59C0CC7C1FAB}"/>
          </ac:picMkLst>
        </pc:picChg>
      </pc:sldChg>
      <pc:sldChg chg="addSp modSp new mod modAnim">
        <pc:chgData name="Punit Dharmadhikari" userId="ee401bb8b8c2a74d" providerId="LiveId" clId="{F535C91D-A2AB-46BD-A935-3235E46EB966}" dt="2021-03-07T08:34:59.527" v="1027" actId="1076"/>
        <pc:sldMkLst>
          <pc:docMk/>
          <pc:sldMk cId="1861979355" sldId="260"/>
        </pc:sldMkLst>
        <pc:spChg chg="mod">
          <ac:chgData name="Punit Dharmadhikari" userId="ee401bb8b8c2a74d" providerId="LiveId" clId="{F535C91D-A2AB-46BD-A935-3235E46EB966}" dt="2021-03-07T08:29:27.170" v="873" actId="20577"/>
          <ac:spMkLst>
            <pc:docMk/>
            <pc:sldMk cId="1861979355" sldId="260"/>
            <ac:spMk id="2" creationId="{C81A5E6A-D56D-490A-BD55-420C410A333D}"/>
          </ac:spMkLst>
        </pc:spChg>
        <pc:spChg chg="mod">
          <ac:chgData name="Punit Dharmadhikari" userId="ee401bb8b8c2a74d" providerId="LiveId" clId="{F535C91D-A2AB-46BD-A935-3235E46EB966}" dt="2021-03-07T08:34:56.750" v="1026" actId="20577"/>
          <ac:spMkLst>
            <pc:docMk/>
            <pc:sldMk cId="1861979355" sldId="260"/>
            <ac:spMk id="3" creationId="{41C509E8-79C4-4E32-BC4B-3982752A631B}"/>
          </ac:spMkLst>
        </pc:spChg>
        <pc:picChg chg="add mod modCrop">
          <ac:chgData name="Punit Dharmadhikari" userId="ee401bb8b8c2a74d" providerId="LiveId" clId="{F535C91D-A2AB-46BD-A935-3235E46EB966}" dt="2021-03-07T08:31:48.416" v="903" actId="1076"/>
          <ac:picMkLst>
            <pc:docMk/>
            <pc:sldMk cId="1861979355" sldId="260"/>
            <ac:picMk id="5" creationId="{35AF12F9-C669-48A1-91DD-D266BBD6587A}"/>
          </ac:picMkLst>
        </pc:picChg>
        <pc:picChg chg="add mod">
          <ac:chgData name="Punit Dharmadhikari" userId="ee401bb8b8c2a74d" providerId="LiveId" clId="{F535C91D-A2AB-46BD-A935-3235E46EB966}" dt="2021-03-07T08:31:55.842" v="905" actId="1076"/>
          <ac:picMkLst>
            <pc:docMk/>
            <pc:sldMk cId="1861979355" sldId="260"/>
            <ac:picMk id="6" creationId="{7BC16295-D635-493D-AA8D-CB235C1078C1}"/>
          </ac:picMkLst>
        </pc:picChg>
        <pc:picChg chg="add mod modCrop">
          <ac:chgData name="Punit Dharmadhikari" userId="ee401bb8b8c2a74d" providerId="LiveId" clId="{F535C91D-A2AB-46BD-A935-3235E46EB966}" dt="2021-03-07T08:34:59.527" v="1027" actId="1076"/>
          <ac:picMkLst>
            <pc:docMk/>
            <pc:sldMk cId="1861979355" sldId="260"/>
            <ac:picMk id="7" creationId="{EFA7DAF6-82FE-4123-8D79-3DE535968AEF}"/>
          </ac:picMkLst>
        </pc:picChg>
      </pc:sldChg>
      <pc:sldMasterChg chg="add del addSldLayout delSldLayout">
        <pc:chgData name="Punit Dharmadhikari" userId="ee401bb8b8c2a74d" providerId="LiveId" clId="{F535C91D-A2AB-46BD-A935-3235E46EB966}" dt="2021-03-07T04:31:17.844" v="2" actId="26606"/>
        <pc:sldMasterMkLst>
          <pc:docMk/>
          <pc:sldMasterMk cId="70896543" sldId="2147483648"/>
        </pc:sldMasterMkLst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3097639483" sldId="2147483649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1114239520" sldId="2147483650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2163117165" sldId="2147483651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1271879988" sldId="2147483652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851697344" sldId="2147483653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265399152" sldId="2147483654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3601728290" sldId="2147483655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4263525254" sldId="2147483656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4046005815" sldId="2147483657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2600251323" sldId="2147483658"/>
          </pc:sldLayoutMkLst>
        </pc:sldLayoutChg>
        <pc:sldLayoutChg chg="add del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70896543" sldId="2147483648"/>
            <pc:sldLayoutMk cId="4080374109" sldId="2147483659"/>
          </pc:sldLayoutMkLst>
        </pc:sldLayoutChg>
      </pc:sldMasterChg>
      <pc:sldMasterChg chg="add del addSldLayout delSldLayout">
        <pc:chgData name="Punit Dharmadhikari" userId="ee401bb8b8c2a74d" providerId="LiveId" clId="{F535C91D-A2AB-46BD-A935-3235E46EB966}" dt="2021-03-07T04:31:17.739" v="1" actId="26606"/>
        <pc:sldMasterMkLst>
          <pc:docMk/>
          <pc:sldMasterMk cId="1755307176" sldId="2147483699"/>
        </pc:sldMasterMkLst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3170102723" sldId="2147483688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2099886871" sldId="2147483689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4106408529" sldId="2147483690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844019246" sldId="2147483691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1051006132" sldId="2147483692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2505991302" sldId="2147483693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3148480161" sldId="2147483694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2027097464" sldId="2147483695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2161585914" sldId="2147483696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2886281616" sldId="2147483697"/>
          </pc:sldLayoutMkLst>
        </pc:sldLayoutChg>
        <pc:sldLayoutChg chg="add del">
          <pc:chgData name="Punit Dharmadhikari" userId="ee401bb8b8c2a74d" providerId="LiveId" clId="{F535C91D-A2AB-46BD-A935-3235E46EB966}" dt="2021-03-07T04:31:17.739" v="1" actId="26606"/>
          <pc:sldLayoutMkLst>
            <pc:docMk/>
            <pc:sldMasterMk cId="1755307176" sldId="2147483699"/>
            <pc:sldLayoutMk cId="1496885547" sldId="2147483698"/>
          </pc:sldLayoutMkLst>
        </pc:sldLayoutChg>
      </pc:sldMasterChg>
      <pc:sldMasterChg chg="add addSldLayout">
        <pc:chgData name="Punit Dharmadhikari" userId="ee401bb8b8c2a74d" providerId="LiveId" clId="{F535C91D-A2AB-46BD-A935-3235E46EB966}" dt="2021-03-07T04:31:17.844" v="2" actId="26606"/>
        <pc:sldMasterMkLst>
          <pc:docMk/>
          <pc:sldMasterMk cId="1180970758" sldId="2147483712"/>
        </pc:sldMasterMkLst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1270486037" sldId="2147483701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45358000" sldId="2147483702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1433818124" sldId="2147483703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4221690036" sldId="2147483704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429146904" sldId="2147483705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573586552" sldId="2147483706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2367861482" sldId="2147483707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23930920" sldId="2147483708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3720685828" sldId="2147483709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1777281791" sldId="2147483710"/>
          </pc:sldLayoutMkLst>
        </pc:sldLayoutChg>
        <pc:sldLayoutChg chg="add">
          <pc:chgData name="Punit Dharmadhikari" userId="ee401bb8b8c2a74d" providerId="LiveId" clId="{F535C91D-A2AB-46BD-A935-3235E46EB966}" dt="2021-03-07T04:31:17.844" v="2" actId="26606"/>
          <pc:sldLayoutMkLst>
            <pc:docMk/>
            <pc:sldMasterMk cId="1180970758" sldId="2147483712"/>
            <pc:sldLayoutMk cId="3892632271" sldId="214748371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779E8-E97D-4019-A2F3-8BCFA8805227}" type="datetimeFigureOut">
              <a:rPr lang="en-AU" smtClean="0"/>
              <a:t>9/03/2021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F9C460-BF49-4977-996D-3BE9B3BDE8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7674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F9C460-BF49-4977-996D-3BE9B3BDE8A2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6447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3/9/2021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281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861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0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32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86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8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3/9/2021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18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3/9/2021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90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3/9/2021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6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85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86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3/9/2021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970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9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unitdh.github.io/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stockphotos.biz/stockphoto/16583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reestockphotos.biz/stockphoto/16590" TargetMode="Externa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8" name="Picture 3" descr="Spiral open diary laid on blue wooden floor">
            <a:extLst>
              <a:ext uri="{FF2B5EF4-FFF2-40B4-BE49-F238E27FC236}">
                <a16:creationId xmlns:a16="http://schemas.microsoft.com/office/drawing/2014/main" id="{122AB864-6E06-4181-9973-D6E879BAFE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2724" r="-1" b="13001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</p:pic>
      <p:grpSp>
        <p:nvGrpSpPr>
          <p:cNvPr id="19" name="Group 12">
            <a:extLst>
              <a:ext uri="{FF2B5EF4-FFF2-40B4-BE49-F238E27FC236}">
                <a16:creationId xmlns:a16="http://schemas.microsoft.com/office/drawing/2014/main" id="{B9632603-447F-4389-863D-9820DB991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54F4BB5-9639-4525-A748-2B2D8FDB1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D9AF55E-83EF-4A42-A236-590299A7B9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3978213-73A2-41CC-B18D-ABFF30C17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en-AU" sz="5200" dirty="0">
                <a:solidFill>
                  <a:srgbClr val="FFFFFF"/>
                </a:solidFill>
              </a:rPr>
              <a:t>Punit’s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DF04E9-A730-4520-A274-A8DF2681D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anchor="t">
            <a:normAutofit/>
          </a:bodyPr>
          <a:lstStyle/>
          <a:p>
            <a:r>
              <a:rPr lang="en-AU" sz="2200" dirty="0">
                <a:solidFill>
                  <a:srgbClr val="FFFFFF"/>
                </a:solidFill>
              </a:rPr>
              <a:t>T1A2 Assignment Presentation Slide Deck</a:t>
            </a:r>
          </a:p>
          <a:p>
            <a:r>
              <a:rPr lang="en-AU" sz="2200" dirty="0" err="1">
                <a:solidFill>
                  <a:srgbClr val="FFFFFF"/>
                </a:solidFill>
              </a:rPr>
              <a:t>CoderAcademy</a:t>
            </a:r>
            <a:endParaRPr lang="en-AU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036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01A93EB-C3CC-4E4E-86A7-5394D0C38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819400"/>
            <a:ext cx="1845564" cy="3795504"/>
          </a:xfrm>
          <a:prstGeom prst="rect">
            <a:avLst/>
          </a:prstGeom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3AF4C496-83AC-4A35-9138-235801166B7C}"/>
              </a:ext>
            </a:extLst>
          </p:cNvPr>
          <p:cNvSpPr/>
          <p:nvPr/>
        </p:nvSpPr>
        <p:spPr>
          <a:xfrm rot="10800000">
            <a:off x="2910840" y="5722620"/>
            <a:ext cx="1219200" cy="609600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D22DED-8282-4A21-B1D8-6902B6C2C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Work-in-Progress Portfolio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92B50-0A3D-47F0-8D0E-189FCB0AC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3"/>
              </a:rPr>
              <a:t>https://punitdh.github.io/</a:t>
            </a: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F4CD31-6DC4-4836-90BC-FCF073943A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606" t="20020" b="9069"/>
          <a:stretch/>
        </p:blipFill>
        <p:spPr>
          <a:xfrm>
            <a:off x="5486400" y="1600200"/>
            <a:ext cx="6484354" cy="3657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28BD9A0-1F24-4B08-955C-23E5873913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548" t="19847" r="16371" b="13237"/>
          <a:stretch/>
        </p:blipFill>
        <p:spPr>
          <a:xfrm>
            <a:off x="609600" y="2819400"/>
            <a:ext cx="4267200" cy="374880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48D96E6-4F45-4599-ABD7-E595C2BFEE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8688" t="20120" r="16750" b="12875"/>
          <a:stretch/>
        </p:blipFill>
        <p:spPr>
          <a:xfrm>
            <a:off x="5486400" y="1600200"/>
            <a:ext cx="4267200" cy="383287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FC5F502-31EF-4523-BE06-5910DA3478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7838" y="2209800"/>
            <a:ext cx="2261286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792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85830-A81A-4680-ABD2-F9FB6D648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10895106" cy="1325563"/>
          </a:xfrm>
        </p:spPr>
        <p:txBody>
          <a:bodyPr/>
          <a:lstStyle/>
          <a:p>
            <a:r>
              <a:rPr lang="en-AU" dirty="0"/>
              <a:t>Site Map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34F27D6-5535-4B55-8A0F-F75A2FF3F859}"/>
              </a:ext>
            </a:extLst>
          </p:cNvPr>
          <p:cNvGrpSpPr/>
          <p:nvPr/>
        </p:nvGrpSpPr>
        <p:grpSpPr>
          <a:xfrm>
            <a:off x="4267200" y="990600"/>
            <a:ext cx="1828801" cy="609600"/>
            <a:chOff x="4556837" y="700"/>
            <a:chExt cx="1368005" cy="51782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7D0D7CA-7B08-4472-8D56-85F1DA0B427D}"/>
                </a:ext>
              </a:extLst>
            </p:cNvPr>
            <p:cNvSpPr/>
            <p:nvPr/>
          </p:nvSpPr>
          <p:spPr>
            <a:xfrm>
              <a:off x="4556837" y="700"/>
              <a:ext cx="1368004" cy="51782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3A5996A-9E43-4B9F-A24D-2307596CECD0}"/>
                </a:ext>
              </a:extLst>
            </p:cNvPr>
            <p:cNvSpPr txBox="1"/>
            <p:nvPr/>
          </p:nvSpPr>
          <p:spPr>
            <a:xfrm>
              <a:off x="4556838" y="700"/>
              <a:ext cx="1368004" cy="51782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400" kern="1200" dirty="0"/>
                <a:t>Home page </a:t>
              </a:r>
              <a:r>
                <a:rPr lang="en-AU" sz="1050" kern="1200" dirty="0">
                  <a:highlight>
                    <a:srgbClr val="0000FF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/index.html</a:t>
              </a:r>
              <a:endParaRPr lang="en-AU" sz="1200" kern="1200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EA799BF-EE36-48DF-BA40-50329C1F4451}"/>
              </a:ext>
            </a:extLst>
          </p:cNvPr>
          <p:cNvGrpSpPr/>
          <p:nvPr/>
        </p:nvGrpSpPr>
        <p:grpSpPr>
          <a:xfrm>
            <a:off x="1838227" y="3429000"/>
            <a:ext cx="1828800" cy="609600"/>
            <a:chOff x="4357420" y="777"/>
            <a:chExt cx="1594755" cy="797377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3499F94-FF5C-4DD5-8DA4-5329A85701C6}"/>
                </a:ext>
              </a:extLst>
            </p:cNvPr>
            <p:cNvSpPr/>
            <p:nvPr/>
          </p:nvSpPr>
          <p:spPr>
            <a:xfrm>
              <a:off x="4357420" y="777"/>
              <a:ext cx="1594755" cy="797377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A75355A-6392-4A92-89DD-6531E89F5F2C}"/>
                </a:ext>
              </a:extLst>
            </p:cNvPr>
            <p:cNvSpPr txBox="1"/>
            <p:nvPr/>
          </p:nvSpPr>
          <p:spPr>
            <a:xfrm>
              <a:off x="4357420" y="777"/>
              <a:ext cx="1594755" cy="7973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400" kern="1200" dirty="0"/>
                <a:t>Portfolio page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050" kern="1200" dirty="0">
                  <a:highlight>
                    <a:srgbClr val="0000FF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/portfolio.html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A7418CF-03E0-4E71-B97D-8BDE97DDBF53}"/>
              </a:ext>
            </a:extLst>
          </p:cNvPr>
          <p:cNvGrpSpPr/>
          <p:nvPr/>
        </p:nvGrpSpPr>
        <p:grpSpPr>
          <a:xfrm>
            <a:off x="1828800" y="4648200"/>
            <a:ext cx="1828800" cy="609600"/>
            <a:chOff x="3883884" y="442"/>
            <a:chExt cx="2184832" cy="1092416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C7F60BA-2FDC-440C-B7BD-348AD45E325B}"/>
                </a:ext>
              </a:extLst>
            </p:cNvPr>
            <p:cNvSpPr/>
            <p:nvPr/>
          </p:nvSpPr>
          <p:spPr>
            <a:xfrm>
              <a:off x="3883884" y="442"/>
              <a:ext cx="2184832" cy="1092416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FE02209-F894-4D19-990C-3A6C9A9300E4}"/>
                </a:ext>
              </a:extLst>
            </p:cNvPr>
            <p:cNvSpPr txBox="1"/>
            <p:nvPr/>
          </p:nvSpPr>
          <p:spPr>
            <a:xfrm>
              <a:off x="3883884" y="442"/>
              <a:ext cx="2184832" cy="109241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400" kern="1200" dirty="0">
                  <a:solidFill>
                    <a:srgbClr val="FFFFFF"/>
                  </a:solidFill>
                  <a:latin typeface="Avenir Next LT Pro"/>
                  <a:ea typeface="+mn-ea"/>
                  <a:cs typeface="+mn-cs"/>
                </a:rPr>
                <a:t>Resume page</a:t>
              </a:r>
            </a:p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050" kern="1200" dirty="0">
                  <a:highlight>
                    <a:srgbClr val="0000FF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/resume.html</a:t>
              </a:r>
              <a:endParaRPr lang="en-AU" sz="1050" kern="1200" dirty="0">
                <a:solidFill>
                  <a:srgbClr val="FFFFFF"/>
                </a:solidFill>
                <a:highlight>
                  <a:srgbClr val="0000FF"/>
                </a:highlight>
                <a:latin typeface="Avenir Next LT Pro"/>
                <a:ea typeface="+mn-ea"/>
                <a:cs typeface="+mn-cs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5D31F31-1F92-4338-927B-F62443A23228}"/>
              </a:ext>
            </a:extLst>
          </p:cNvPr>
          <p:cNvGrpSpPr/>
          <p:nvPr/>
        </p:nvGrpSpPr>
        <p:grpSpPr>
          <a:xfrm>
            <a:off x="1838227" y="2077824"/>
            <a:ext cx="1828800" cy="609600"/>
            <a:chOff x="0" y="836746"/>
            <a:chExt cx="4303987" cy="162916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DD3DFCE-3BC9-4DE6-A264-6651364D68D4}"/>
                </a:ext>
              </a:extLst>
            </p:cNvPr>
            <p:cNvSpPr/>
            <p:nvPr/>
          </p:nvSpPr>
          <p:spPr>
            <a:xfrm>
              <a:off x="0" y="836746"/>
              <a:ext cx="4303987" cy="1629162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B0987EA-24E0-4C00-96A0-55DF82119BA4}"/>
                </a:ext>
              </a:extLst>
            </p:cNvPr>
            <p:cNvSpPr txBox="1"/>
            <p:nvPr/>
          </p:nvSpPr>
          <p:spPr>
            <a:xfrm>
              <a:off x="0" y="836746"/>
              <a:ext cx="4303987" cy="16291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400" kern="1200" dirty="0">
                  <a:solidFill>
                    <a:srgbClr val="FFFFFF"/>
                  </a:solidFill>
                  <a:latin typeface="Avenir Next LT Pro"/>
                  <a:ea typeface="+mn-ea"/>
                  <a:cs typeface="+mn-cs"/>
                </a:rPr>
                <a:t>#Portfolio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7CB8FAC-7B69-4B74-A1D1-F3D5EE49F3F6}"/>
              </a:ext>
            </a:extLst>
          </p:cNvPr>
          <p:cNvGrpSpPr/>
          <p:nvPr/>
        </p:nvGrpSpPr>
        <p:grpSpPr>
          <a:xfrm>
            <a:off x="6705600" y="2209800"/>
            <a:ext cx="1828800" cy="609600"/>
            <a:chOff x="3022406" y="126594"/>
            <a:chExt cx="3258325" cy="1629162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CE17A68-3E74-4063-BBB8-94D525873A32}"/>
                </a:ext>
              </a:extLst>
            </p:cNvPr>
            <p:cNvSpPr/>
            <p:nvPr/>
          </p:nvSpPr>
          <p:spPr>
            <a:xfrm>
              <a:off x="3022406" y="126594"/>
              <a:ext cx="3258325" cy="1629162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1DF03F2-0F89-465A-8FB4-6875DA8234A2}"/>
                </a:ext>
              </a:extLst>
            </p:cNvPr>
            <p:cNvSpPr txBox="1"/>
            <p:nvPr/>
          </p:nvSpPr>
          <p:spPr>
            <a:xfrm>
              <a:off x="3022406" y="126594"/>
              <a:ext cx="3258325" cy="16291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400" kern="1200" dirty="0">
                  <a:solidFill>
                    <a:srgbClr val="FFFFFF"/>
                  </a:solidFill>
                  <a:latin typeface="Avenir Next LT Pro"/>
                  <a:ea typeface="+mn-ea"/>
                  <a:cs typeface="+mn-cs"/>
                </a:rPr>
                <a:t>#About me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06276AB-83F5-4564-967F-39E3356BEB94}"/>
              </a:ext>
            </a:extLst>
          </p:cNvPr>
          <p:cNvGrpSpPr/>
          <p:nvPr/>
        </p:nvGrpSpPr>
        <p:grpSpPr>
          <a:xfrm>
            <a:off x="7924800" y="990600"/>
            <a:ext cx="1828800" cy="625920"/>
            <a:chOff x="3078" y="984821"/>
            <a:chExt cx="4452241" cy="222612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C65FE6C-2665-40B3-A894-DF61326CD3A9}"/>
                </a:ext>
              </a:extLst>
            </p:cNvPr>
            <p:cNvSpPr/>
            <p:nvPr/>
          </p:nvSpPr>
          <p:spPr>
            <a:xfrm>
              <a:off x="3078" y="984821"/>
              <a:ext cx="4452241" cy="2226120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5FBAE05-4F8E-41BE-94E2-261363A41548}"/>
                </a:ext>
              </a:extLst>
            </p:cNvPr>
            <p:cNvSpPr txBox="1"/>
            <p:nvPr/>
          </p:nvSpPr>
          <p:spPr>
            <a:xfrm>
              <a:off x="3078" y="984821"/>
              <a:ext cx="4452241" cy="22261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400" kern="1200" dirty="0">
                  <a:solidFill>
                    <a:srgbClr val="FFFFFF"/>
                  </a:solidFill>
                  <a:latin typeface="Avenir Next LT Pro"/>
                  <a:ea typeface="+mn-ea"/>
                  <a:cs typeface="+mn-cs"/>
                </a:rPr>
                <a:t>Contact</a:t>
              </a:r>
            </a:p>
            <a:p>
              <a:pPr marL="0" marR="0" lvl="0" indent="0" algn="ctr" defTabSz="6223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0000FF"/>
                  </a:highlight>
                  <a:uLnTx/>
                  <a:uFillTx/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/contact.html</a:t>
              </a:r>
              <a:endParaRPr kumimoji="0" lang="en-AU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92CA71E-5AF8-4E92-9A07-B53A76FA127C}"/>
              </a:ext>
            </a:extLst>
          </p:cNvPr>
          <p:cNvGrpSpPr/>
          <p:nvPr/>
        </p:nvGrpSpPr>
        <p:grpSpPr>
          <a:xfrm>
            <a:off x="4267200" y="2819400"/>
            <a:ext cx="1828799" cy="609600"/>
            <a:chOff x="203133" y="5012"/>
            <a:chExt cx="11071291" cy="419075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8E90E72-FE35-443A-B209-753994DE2C16}"/>
                </a:ext>
              </a:extLst>
            </p:cNvPr>
            <p:cNvSpPr/>
            <p:nvPr/>
          </p:nvSpPr>
          <p:spPr>
            <a:xfrm>
              <a:off x="203133" y="5012"/>
              <a:ext cx="11071291" cy="4190750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5321115-129E-45DF-A7DC-928EBB3A6BDC}"/>
                </a:ext>
              </a:extLst>
            </p:cNvPr>
            <p:cNvSpPr txBox="1"/>
            <p:nvPr/>
          </p:nvSpPr>
          <p:spPr>
            <a:xfrm>
              <a:off x="203133" y="5012"/>
              <a:ext cx="11071291" cy="419075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890" tIns="8890" rIns="8890" bIns="889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400" kern="1200" dirty="0">
                  <a:solidFill>
                    <a:srgbClr val="FFFFFF"/>
                  </a:solidFill>
                  <a:latin typeface="Avenir Next LT Pro"/>
                  <a:ea typeface="+mn-ea"/>
                  <a:cs typeface="+mn-cs"/>
                </a:rPr>
                <a:t>#Blog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E78F5C8-27E7-45BD-8A4C-C76FD91996E1}"/>
              </a:ext>
            </a:extLst>
          </p:cNvPr>
          <p:cNvGrpSpPr/>
          <p:nvPr/>
        </p:nvGrpSpPr>
        <p:grpSpPr>
          <a:xfrm>
            <a:off x="6705600" y="4648200"/>
            <a:ext cx="1828800" cy="609600"/>
            <a:chOff x="4357420" y="777"/>
            <a:chExt cx="1594755" cy="797377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69197A00-60F2-4161-8DF5-EFD4C43BFEC6}"/>
                </a:ext>
              </a:extLst>
            </p:cNvPr>
            <p:cNvSpPr/>
            <p:nvPr/>
          </p:nvSpPr>
          <p:spPr>
            <a:xfrm>
              <a:off x="4357420" y="777"/>
              <a:ext cx="1594755" cy="79737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E5D706B-84AC-4A2E-8BDD-5BEA6D56E4FC}"/>
                </a:ext>
              </a:extLst>
            </p:cNvPr>
            <p:cNvSpPr txBox="1"/>
            <p:nvPr/>
          </p:nvSpPr>
          <p:spPr>
            <a:xfrm>
              <a:off x="4357420" y="777"/>
              <a:ext cx="1594755" cy="7973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400" kern="1200" dirty="0">
                  <a:solidFill>
                    <a:srgbClr val="FFFFFF"/>
                  </a:solidFill>
                  <a:latin typeface="Avenir Next LT Pro"/>
                  <a:ea typeface="+mn-ea"/>
                  <a:cs typeface="+mn-cs"/>
                </a:rPr>
                <a:t>Blog page</a:t>
              </a:r>
            </a:p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1050" kern="1200" dirty="0">
                  <a:highlight>
                    <a:srgbClr val="0000FF"/>
                  </a:highlight>
                  <a:latin typeface="Courier New" panose="02070309020205020404" pitchFamily="49" charset="0"/>
                  <a:cs typeface="Courier New" panose="02070309020205020404" pitchFamily="49" charset="0"/>
                </a:rPr>
                <a:t>/blog.html</a:t>
              </a:r>
              <a:endParaRPr lang="en-AU" sz="1050" kern="1200" dirty="0">
                <a:solidFill>
                  <a:srgbClr val="FFFFFF"/>
                </a:solidFill>
                <a:highlight>
                  <a:srgbClr val="0000FF"/>
                </a:highlight>
                <a:latin typeface="Avenir Next LT Pro"/>
                <a:ea typeface="+mn-ea"/>
                <a:cs typeface="+mn-cs"/>
              </a:endParaRPr>
            </a:p>
          </p:txBody>
        </p:sp>
      </p:grp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0013D7BF-D1D1-4757-8A36-DDB6B87E7B8F}"/>
              </a:ext>
            </a:extLst>
          </p:cNvPr>
          <p:cNvCxnSpPr>
            <a:cxnSpLocks/>
            <a:stCxn id="27" idx="2"/>
            <a:endCxn id="42" idx="1"/>
          </p:cNvCxnSpPr>
          <p:nvPr/>
        </p:nvCxnSpPr>
        <p:spPr>
          <a:xfrm rot="16200000" flipH="1">
            <a:off x="5486400" y="1295400"/>
            <a:ext cx="914400" cy="1523999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2628A238-89BA-47E3-A10D-2530E65FB64A}"/>
              </a:ext>
            </a:extLst>
          </p:cNvPr>
          <p:cNvCxnSpPr>
            <a:cxnSpLocks/>
            <a:stCxn id="27" idx="3"/>
            <a:endCxn id="45" idx="1"/>
          </p:cNvCxnSpPr>
          <p:nvPr/>
        </p:nvCxnSpPr>
        <p:spPr>
          <a:xfrm>
            <a:off x="6096001" y="1295400"/>
            <a:ext cx="1828799" cy="816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96E15DB5-EEA9-41CC-9ECE-44FAC3F983C2}"/>
              </a:ext>
            </a:extLst>
          </p:cNvPr>
          <p:cNvCxnSpPr>
            <a:cxnSpLocks/>
            <a:stCxn id="39" idx="2"/>
            <a:endCxn id="30" idx="0"/>
          </p:cNvCxnSpPr>
          <p:nvPr/>
        </p:nvCxnSpPr>
        <p:spPr>
          <a:xfrm rot="5400000">
            <a:off x="2381839" y="3058212"/>
            <a:ext cx="741576" cy="127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3A2B0BF0-EF08-47B0-B014-6BF826270A73}"/>
              </a:ext>
            </a:extLst>
          </p:cNvPr>
          <p:cNvCxnSpPr>
            <a:cxnSpLocks/>
            <a:stCxn id="48" idx="2"/>
            <a:endCxn id="51" idx="3"/>
          </p:cNvCxnSpPr>
          <p:nvPr/>
        </p:nvCxnSpPr>
        <p:spPr>
          <a:xfrm rot="16200000" flipH="1">
            <a:off x="6096000" y="2514600"/>
            <a:ext cx="1524000" cy="3352800"/>
          </a:xfrm>
          <a:prstGeom prst="bentConnector4">
            <a:avLst>
              <a:gd name="adj1" fmla="val 40000"/>
              <a:gd name="adj2" fmla="val 10681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6101737D-CEFA-4D62-B767-3D17AD7B6806}"/>
              </a:ext>
            </a:extLst>
          </p:cNvPr>
          <p:cNvCxnSpPr>
            <a:cxnSpLocks/>
            <a:stCxn id="30" idx="2"/>
            <a:endCxn id="36" idx="0"/>
          </p:cNvCxnSpPr>
          <p:nvPr/>
        </p:nvCxnSpPr>
        <p:spPr>
          <a:xfrm rot="5400000">
            <a:off x="2443114" y="4338687"/>
            <a:ext cx="609600" cy="9427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FC6B4A1B-8CC1-4547-BEC8-CABC2024B3A4}"/>
              </a:ext>
            </a:extLst>
          </p:cNvPr>
          <p:cNvCxnSpPr>
            <a:stCxn id="27" idx="2"/>
            <a:endCxn id="39" idx="3"/>
          </p:cNvCxnSpPr>
          <p:nvPr/>
        </p:nvCxnSpPr>
        <p:spPr>
          <a:xfrm rot="5400000">
            <a:off x="4033102" y="1234125"/>
            <a:ext cx="782424" cy="1514574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AF46DD8D-7F50-4AF9-B885-D1A94B494255}"/>
              </a:ext>
            </a:extLst>
          </p:cNvPr>
          <p:cNvCxnSpPr>
            <a:cxnSpLocks/>
            <a:stCxn id="26" idx="2"/>
            <a:endCxn id="48" idx="0"/>
          </p:cNvCxnSpPr>
          <p:nvPr/>
        </p:nvCxnSpPr>
        <p:spPr>
          <a:xfrm rot="5400000">
            <a:off x="4572000" y="2209800"/>
            <a:ext cx="1219200" cy="127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231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EC4E8-64E2-4467-8F18-BFFBF960B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WireFrames</a:t>
            </a:r>
            <a:endParaRPr lang="en-A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77DC41-40F7-468C-BAC9-BB7C061AE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09800"/>
            <a:ext cx="5512887" cy="392668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72A04C-3150-443E-94AA-59C0CC7C1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" y="2209800"/>
            <a:ext cx="5486400" cy="390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945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A5E6A-D56D-490A-BD55-420C410A3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List of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509E8-79C4-4E32-BC4B-3982752A6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Navigation Bar</a:t>
            </a:r>
          </a:p>
          <a:p>
            <a:endParaRPr lang="en-AU" dirty="0"/>
          </a:p>
          <a:p>
            <a:r>
              <a:rPr lang="en-AU" dirty="0"/>
              <a:t>Graphic</a:t>
            </a:r>
          </a:p>
          <a:p>
            <a:endParaRPr lang="en-AU" dirty="0"/>
          </a:p>
          <a:p>
            <a:r>
              <a:rPr lang="en-AU" dirty="0"/>
              <a:t>Mouse-over Box Buttons</a:t>
            </a:r>
          </a:p>
          <a:p>
            <a:endParaRPr lang="en-AU" dirty="0"/>
          </a:p>
          <a:p>
            <a:r>
              <a:rPr lang="en-AU" dirty="0"/>
              <a:t>Footer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AF12F9-C669-48A1-91DD-D266BBD658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406" t="27286" r="3594" b="69629"/>
          <a:stretch/>
        </p:blipFill>
        <p:spPr>
          <a:xfrm>
            <a:off x="3657600" y="2209800"/>
            <a:ext cx="4267200" cy="123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C16295-D635-493D-AA8D-CB235C107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990600"/>
            <a:ext cx="2261286" cy="4648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A7DAF6-82FE-4123-8D79-3DE535968A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708" t="39410" r="15773" b="25504"/>
          <a:stretch/>
        </p:blipFill>
        <p:spPr>
          <a:xfrm>
            <a:off x="2438400" y="2524124"/>
            <a:ext cx="1647826" cy="180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97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4AA04-8C2E-4340-B477-9A6B47593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359552-A7DB-4A03-A0CB-1F9986464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854434" y="5230898"/>
            <a:ext cx="1412765" cy="91431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CABEE4-8D26-4AA6-BBDA-40E461BB6D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820750" y="5230898"/>
            <a:ext cx="2281608" cy="127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74628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80AA9F"/>
      </a:accent1>
      <a:accent2>
        <a:srgbClr val="7AAAB3"/>
      </a:accent2>
      <a:accent3>
        <a:srgbClr val="8CA3C1"/>
      </a:accent3>
      <a:accent4>
        <a:srgbClr val="7F7FBA"/>
      </a:accent4>
      <a:accent5>
        <a:srgbClr val="AA96C6"/>
      </a:accent5>
      <a:accent6>
        <a:srgbClr val="AF7FBA"/>
      </a:accent6>
      <a:hlink>
        <a:srgbClr val="AE697B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</TotalTime>
  <Words>68</Words>
  <Application>Microsoft Office PowerPoint</Application>
  <PresentationFormat>Widescreen</PresentationFormat>
  <Paragraphs>28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Avenir Next LT Pro</vt:lpstr>
      <vt:lpstr>AvenirNext LT Pro Medium</vt:lpstr>
      <vt:lpstr>Calibri</vt:lpstr>
      <vt:lpstr>Courier New</vt:lpstr>
      <vt:lpstr>Sabon Next LT</vt:lpstr>
      <vt:lpstr>DappledVTI</vt:lpstr>
      <vt:lpstr>Punit’s Portfolio</vt:lpstr>
      <vt:lpstr>Work-in-Progress Portfolio</vt:lpstr>
      <vt:lpstr>Site Map</vt:lpstr>
      <vt:lpstr>WireFrames</vt:lpstr>
      <vt:lpstr>List of Components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Punit Dharmadhikari</dc:creator>
  <cp:lastModifiedBy>Punit Dharmadhikari</cp:lastModifiedBy>
  <cp:revision>11</cp:revision>
  <dcterms:created xsi:type="dcterms:W3CDTF">2021-03-06T23:34:45Z</dcterms:created>
  <dcterms:modified xsi:type="dcterms:W3CDTF">2021-03-09T08:25:02Z</dcterms:modified>
</cp:coreProperties>
</file>

<file path=docProps/thumbnail.jpeg>
</file>